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義之 山本" userId="7db4b7672491b44e" providerId="LiveId" clId="{B168526A-612E-4E6B-8A75-07F716609857}"/>
    <pc:docChg chg="modSld">
      <pc:chgData name="義之 山本" userId="7db4b7672491b44e" providerId="LiveId" clId="{B168526A-612E-4E6B-8A75-07F716609857}" dt="2025-06-08T00:08:17.088" v="10" actId="20577"/>
      <pc:docMkLst>
        <pc:docMk/>
      </pc:docMkLst>
      <pc:sldChg chg="modSp mod">
        <pc:chgData name="義之 山本" userId="7db4b7672491b44e" providerId="LiveId" clId="{B168526A-612E-4E6B-8A75-07F716609857}" dt="2025-06-08T00:08:17.088" v="10" actId="20577"/>
        <pc:sldMkLst>
          <pc:docMk/>
          <pc:sldMk cId="3431170814" sldId="256"/>
        </pc:sldMkLst>
        <pc:spChg chg="mod">
          <ac:chgData name="義之 山本" userId="7db4b7672491b44e" providerId="LiveId" clId="{B168526A-612E-4E6B-8A75-07F716609857}" dt="2025-06-08T00:08:17.088" v="10" actId="20577"/>
          <ac:spMkLst>
            <pc:docMk/>
            <pc:sldMk cId="3431170814" sldId="256"/>
            <ac:spMk id="3" creationId="{913D1F01-B9CF-E5C0-8652-BA8D2195657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6D54BE-600E-F0E3-8641-A96DFFD2C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1D83412-B3E2-CA78-4628-B9511D654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6E430C-1361-3865-3C18-0C67B120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7B43A3-F32C-9C57-A549-9DE6A9C5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F7EBF9-1DCC-586F-9471-36C4CEA6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2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76D218-B709-74E0-FFE3-332E8E0E0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FFFB80-9AC1-7CA6-8251-EC27A1704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2B3DC8-2623-D27B-1E22-9FE38C1C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AFA0EE-1A95-A1BF-8093-8C6D9FF2B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09C328-52CC-633C-945B-F89A1E394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6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7715902-CE27-6387-7A0F-F58F1D9B27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82721A-9780-2019-0500-438D2DB35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DF7587-9C5E-426E-CAD9-B7FF01F50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58280C-18CB-DA33-0001-03093C50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174630-AB55-A9B8-7918-B6C31132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04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9E4D0A-A79F-0A80-2E70-38E73E44F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F5D4D2-1F58-39A8-ECB8-D7F764837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32C09F-A903-2DC5-AA36-25F2B0AF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EAB250-A5AB-CBB5-09C7-A7AFD1BA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FA5EFC-D0A3-BA4A-95C6-560816630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40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B5A722-F49E-11FA-01FE-DFBAA7E02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666863-EBA9-0569-173D-BD727B4DD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2C8028-619B-06E4-D3DE-F8C5AD57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A4A36D-B36C-20DA-0C12-ED56BEE66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98ECCA-B576-777D-C4EA-D12EC88F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60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0EC55-C5AB-6BB6-3C74-34DCD86C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C7231A-25ED-95D0-6D2A-927FB9FD1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EB97BD-7AB5-6FF0-57A4-EFF3DDF98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915EBD-0890-577A-5786-ECFC66F7C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147E19-0821-64DA-6612-B67A2D840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6C8490-C473-5DD5-BD02-DA20C7C61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56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11B822-DB6C-FD5C-3539-93CC6BDF0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610852-051B-0BE2-66A2-C9D73BD6B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257D92-29A5-9AB6-F10A-906F27EDF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2E7C2CB-304D-502C-30A1-370A0CABA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4C8A551-AFC6-3419-9B4B-0414FA0B5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A3A8AD7-2CB4-EC3C-7F73-04289A630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7D75882-A073-B767-7F40-9EAD2FA5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19A203-D6D2-370C-FAFF-D991F153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84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9C1C6E-1C63-F379-34D4-9ADEC9A7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C91DD9-BB34-692A-1D5E-8324C342E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392D01-A1B4-9119-B438-116F6D0F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053CD6-13A0-ECFB-8F2A-F1049559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02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B981A6E-13C4-97DA-84A0-4DD5A8BD9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9110D23-1C4F-392C-4385-A45095CF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B4136FC-5190-F2CF-F6A3-6E3EA2A2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9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4E9150-195C-1D0F-5199-64A7B7C2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4DC863-4043-FFF8-E713-FDC24E680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D76233-60FD-FE6C-CAD3-8F91726F3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D29928-6256-D6AD-D56F-F3ADDF1F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E649E7-3A2F-57EF-C612-DB594CEC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0A0084-80CE-E54C-19D2-4DDE5534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826DB-F721-C7E6-03AE-C8A2E8266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B9FAD8-358F-BF1F-F6EC-F820D5D4B8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2CDDE3-0FD3-6822-B712-16EA71D16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984139-5C94-8E86-E899-789FE20F7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DEA8B7-0662-EF83-183F-97FF721C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5C938E-12AA-704C-E5ED-4CC7FC1C0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40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A7D7CDE-B770-DFFD-4EDE-0A13250F5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515273-4353-CF15-2DF4-D4CF98E85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3BE331-ACE2-28F5-B13A-9799A7233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938CD-870A-4EC3-96FA-1EA99449E282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B426E6-2A4E-DF0E-A49C-26C664098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3A16AE-B680-5667-41A0-20AD6BAC9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51CF8-C833-4D01-B918-5445FE77A3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6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3872AA-3565-42E3-87E8-62E7DD0F3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32" y="166777"/>
            <a:ext cx="9144000" cy="782129"/>
          </a:xfrm>
        </p:spPr>
        <p:txBody>
          <a:bodyPr>
            <a:normAutofit fontScale="90000"/>
          </a:bodyPr>
          <a:lstStyle/>
          <a:p>
            <a:br>
              <a:rPr kumimoji="1"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ＮＰＯ法人まちづくり小松　２０２５年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月例会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13D1F01-B9CF-E5C0-8652-BA8D21956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4989" y="1161691"/>
            <a:ext cx="9144000" cy="536563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ja-JP" altLang="en-US" sz="1800" dirty="0"/>
              <a:t>１．能登復興支援関連事業（案）　夏休み中</a:t>
            </a:r>
            <a:endParaRPr kumimoji="1" lang="en-US" altLang="ja-JP" sz="1800" dirty="0"/>
          </a:p>
          <a:p>
            <a:pPr algn="l"/>
            <a:r>
              <a:rPr lang="ja-JP" altLang="en-US" sz="1800" dirty="0"/>
              <a:t>　　　児童クラブの子どもたちに被災地の小学生、または仮設住宅あてに</a:t>
            </a:r>
            <a:endParaRPr lang="en-US" altLang="ja-JP" sz="1800" dirty="0"/>
          </a:p>
          <a:p>
            <a:pPr algn="l"/>
            <a:r>
              <a:rPr lang="ja-JP" altLang="en-US" sz="1800" dirty="0"/>
              <a:t>　　　絵入りのメッセージを書いてもらう</a:t>
            </a:r>
            <a:r>
              <a:rPr lang="en-US" altLang="ja-JP" sz="1800" dirty="0"/>
              <a:t>…</a:t>
            </a:r>
            <a:r>
              <a:rPr lang="ja-JP" altLang="en-US" sz="1800" dirty="0"/>
              <a:t>市教委通じて案内</a:t>
            </a:r>
            <a:endParaRPr lang="en-US" altLang="ja-JP" sz="1800" dirty="0"/>
          </a:p>
          <a:p>
            <a:pPr algn="l"/>
            <a:r>
              <a:rPr kumimoji="1" lang="ja-JP" altLang="en-US" sz="1800" dirty="0"/>
              <a:t>２．能登半島地震犠牲者追悼ならびに復興祈願の灯籠流し　８月２日（土</a:t>
            </a:r>
            <a:r>
              <a:rPr kumimoji="1" lang="ja-JP" altLang="en-US" sz="1800"/>
              <a:t>）１８時</a:t>
            </a:r>
            <a:endParaRPr kumimoji="1" lang="en-US" altLang="ja-JP" sz="1800" dirty="0"/>
          </a:p>
          <a:p>
            <a:pPr algn="l"/>
            <a:r>
              <a:rPr lang="ja-JP" altLang="en-US" sz="1800" dirty="0"/>
              <a:t>　　　木場潟公園西園地で、ヲタ芸ライブ（１９時半～２０時）に先立ち開催</a:t>
            </a:r>
            <a:endParaRPr lang="en-US" altLang="ja-JP" sz="1800" dirty="0"/>
          </a:p>
          <a:p>
            <a:pPr algn="l"/>
            <a:r>
              <a:rPr lang="ja-JP" altLang="en-US" sz="1800" dirty="0"/>
              <a:t>　　　スタッフ５人以上必要（募集中）</a:t>
            </a:r>
            <a:endParaRPr lang="en-US" altLang="ja-JP" sz="1800" dirty="0"/>
          </a:p>
          <a:p>
            <a:pPr algn="l"/>
            <a:r>
              <a:rPr lang="ja-JP" altLang="en-US" sz="1800" dirty="0"/>
              <a:t>３．商工会議所青年部の「サマーフェス」に協力　８月２２、２３日</a:t>
            </a:r>
            <a:endParaRPr lang="en-US" altLang="ja-JP" sz="1800" dirty="0"/>
          </a:p>
          <a:p>
            <a:pPr algn="l"/>
            <a:r>
              <a:rPr lang="ja-JP" altLang="en-US" sz="1800" dirty="0"/>
              <a:t>　　　駅前食ブースまたは商店街夜市出店？</a:t>
            </a:r>
            <a:endParaRPr lang="en-US" altLang="ja-JP" sz="1800" dirty="0"/>
          </a:p>
          <a:p>
            <a:pPr algn="l"/>
            <a:r>
              <a:rPr lang="ja-JP" altLang="en-US" sz="1800" dirty="0"/>
              <a:t>４</a:t>
            </a:r>
            <a:r>
              <a:rPr kumimoji="1" lang="ja-JP" altLang="en-US" sz="1800" dirty="0"/>
              <a:t>．</a:t>
            </a:r>
            <a:r>
              <a:rPr lang="ja-JP" altLang="en-US" sz="1800" dirty="0"/>
              <a:t>小松基地航空祭　１０月５日（日）</a:t>
            </a:r>
            <a:endParaRPr lang="en-US" altLang="ja-JP" sz="1800" dirty="0"/>
          </a:p>
          <a:p>
            <a:pPr algn="l"/>
            <a:r>
              <a:rPr lang="ja-JP" altLang="en-US" sz="1800" dirty="0"/>
              <a:t>　　　当日お手伝い依頼済（２～３人）</a:t>
            </a:r>
            <a:r>
              <a:rPr lang="en-US" altLang="ja-JP" sz="1800" dirty="0"/>
              <a:t>※</a:t>
            </a:r>
            <a:r>
              <a:rPr lang="ja-JP" altLang="en-US" sz="1800" dirty="0"/>
              <a:t>午前３時半出発</a:t>
            </a:r>
            <a:endParaRPr lang="en-US" altLang="ja-JP" sz="1800" dirty="0"/>
          </a:p>
          <a:p>
            <a:pPr algn="l"/>
            <a:r>
              <a:rPr kumimoji="1" lang="ja-JP" altLang="en-US" sz="1800" dirty="0"/>
              <a:t>５．第</a:t>
            </a:r>
            <a:r>
              <a:rPr lang="ja-JP" altLang="en-US" sz="1800" dirty="0"/>
              <a:t>１１回こまつ木場潟凧揚げまつり　１０月１２日（日）</a:t>
            </a:r>
            <a:endParaRPr lang="en-US" altLang="ja-JP" sz="1800" dirty="0"/>
          </a:p>
          <a:p>
            <a:pPr algn="l"/>
            <a:r>
              <a:rPr kumimoji="1" lang="ja-JP" altLang="en-US" sz="1800" dirty="0"/>
              <a:t>　　　木場潟公園まつりと併催</a:t>
            </a:r>
            <a:r>
              <a:rPr kumimoji="1" lang="en-US" altLang="ja-JP" sz="1800" dirty="0"/>
              <a:t>…</a:t>
            </a:r>
            <a:r>
              <a:rPr kumimoji="1" lang="ja-JP" altLang="en-US" sz="1800" dirty="0"/>
              <a:t>ステージイベント、食ブースは協会手配</a:t>
            </a:r>
            <a:endParaRPr kumimoji="1" lang="en-US" altLang="ja-JP" sz="1800" dirty="0"/>
          </a:p>
          <a:p>
            <a:pPr algn="l"/>
            <a:r>
              <a:rPr lang="ja-JP" altLang="en-US" sz="1800" dirty="0"/>
              <a:t>　　　開催要項、後援申請、</a:t>
            </a:r>
            <a:r>
              <a:rPr kumimoji="1" lang="ja-JP" altLang="en-US" sz="1800" dirty="0"/>
              <a:t>チラシづくり、凧名人案内、隣席依頼</a:t>
            </a:r>
            <a:r>
              <a:rPr kumimoji="1" lang="en-US" altLang="ja-JP" sz="1800" dirty="0"/>
              <a:t>…</a:t>
            </a:r>
            <a:r>
              <a:rPr kumimoji="1" lang="ja-JP" altLang="en-US" sz="1800" dirty="0"/>
              <a:t>など作業あり</a:t>
            </a:r>
            <a:endParaRPr kumimoji="1" lang="en-US" altLang="ja-JP" sz="1800" dirty="0"/>
          </a:p>
          <a:p>
            <a:pPr algn="l"/>
            <a:r>
              <a:rPr lang="ja-JP" altLang="en-US" sz="1800" dirty="0"/>
              <a:t>　　　当日お手伝い依頼は後日（１０人程度）</a:t>
            </a:r>
            <a:endParaRPr lang="en-US" altLang="ja-JP" sz="1800" dirty="0"/>
          </a:p>
          <a:p>
            <a:pPr algn="l"/>
            <a:r>
              <a:rPr lang="ja-JP" altLang="en-US" sz="1800" dirty="0"/>
              <a:t>６</a:t>
            </a:r>
            <a:r>
              <a:rPr kumimoji="1" lang="ja-JP" altLang="en-US" sz="1800" dirty="0"/>
              <a:t>．その他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1170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5954</TotalTime>
  <Words>201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 ＮＰＯ法人まちづくり小松　２０２５年６月例会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義之 山本</dc:creator>
  <cp:lastModifiedBy>義之 山本</cp:lastModifiedBy>
  <cp:revision>2</cp:revision>
  <cp:lastPrinted>2024-07-06T02:05:52Z</cp:lastPrinted>
  <dcterms:created xsi:type="dcterms:W3CDTF">2024-07-06T02:04:30Z</dcterms:created>
  <dcterms:modified xsi:type="dcterms:W3CDTF">2025-06-08T00:08:30Z</dcterms:modified>
</cp:coreProperties>
</file>